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7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D604BAF4-AAA0-496B-A4BE-8EC455A6DDA4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7960" y="1005840"/>
            <a:ext cx="4596480" cy="3447360"/>
          </a:xfrm>
          <a:prstGeom prst="rect">
            <a:avLst/>
          </a:prstGeom>
        </p:spPr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51001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Preconception health core indicators developed across seven health domains.</a:t>
            </a:r>
          </a:p>
          <a:p>
            <a:r>
              <a:rPr lang="en-US" sz="2000" b="0" strike="noStrike" spc="-1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260000" y="152280"/>
            <a:ext cx="720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r>
              <a:rPr lang="en-US" sz="1100" b="0" strike="noStrike" spc="-1">
                <a:solidFill>
                  <a:srgbClr val="000000"/>
                </a:solidFill>
                <a:latin typeface="Arial"/>
              </a:rPr>
              <a:t>Assessing preconception health in Australia to support better outcomes in the first 2000 days – A critical need for building a core indicator framework</a:t>
            </a:r>
          </a:p>
        </p:txBody>
      </p:sp>
      <p:sp>
        <p:nvSpPr>
          <p:cNvPr id="45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Aust NZ J Obst Gynaeco, Volume: 64, Issue: 5, Pages: 514-518, First published: 20 April 2024, DOI: (10.1111/ajo.13815)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6" name="Main graphic"/>
          <p:cNvPicPr/>
          <p:nvPr/>
        </p:nvPicPr>
        <p:blipFill>
          <a:blip r:embed="rId3"/>
          <a:stretch/>
        </p:blipFill>
        <p:spPr>
          <a:xfrm>
            <a:off x="1422360" y="1155600"/>
            <a:ext cx="6350040" cy="3022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154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Leah Maund</dc:creator>
  <dc:description/>
  <cp:lastModifiedBy>Leah Maund</cp:lastModifiedBy>
  <cp:revision>1</cp:revision>
  <dcterms:modified xsi:type="dcterms:W3CDTF">2025-09-12T13:38:25Z</dcterms:modified>
  <dc:language>en-US</dc:language>
</cp:coreProperties>
</file>